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19" r:id="rId4"/>
    <p:sldId id="1042" r:id="rId5"/>
    <p:sldId id="1040" r:id="rId6"/>
    <p:sldId id="1043" r:id="rId7"/>
    <p:sldId id="1022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3874"/>
            <a:ext cx="11485848" cy="237757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went with Sarah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>
              <a:spcAft>
                <a:spcPts val="0"/>
              </a:spcAft>
              <a:tabLst>
                <a:tab pos="5021263" algn="l"/>
                <a:tab pos="860901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2004" y="738826"/>
            <a:ext cx="3646855" cy="599208"/>
          </a:xfrm>
          <a:prstGeom prst="rect">
            <a:avLst/>
          </a:prstGeom>
        </p:spPr>
      </p:pic>
      <p:pic>
        <p:nvPicPr>
          <p:cNvPr id="9" name="gyy33a.jpg" descr="id:21474941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846" y="2685032"/>
            <a:ext cx="1348115" cy="997578"/>
          </a:xfrm>
          <a:prstGeom prst="rect">
            <a:avLst/>
          </a:prstGeom>
        </p:spPr>
      </p:pic>
      <p:pic>
        <p:nvPicPr>
          <p:cNvPr id="10" name="gyy33b.jpg" descr="id:21474941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20488" y="2547824"/>
            <a:ext cx="1296902" cy="1285975"/>
          </a:xfrm>
          <a:prstGeom prst="rect">
            <a:avLst/>
          </a:prstGeom>
        </p:spPr>
      </p:pic>
      <p:pic>
        <p:nvPicPr>
          <p:cNvPr id="11" name="gyy33c.jpg" descr="id:21474942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2471201"/>
            <a:ext cx="1728192" cy="129914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49639"/>
            <a:ext cx="11485848" cy="233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did you go to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restaurant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with?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and Dad, and my best friend, Emma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went, too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your brother?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go with us because he was at work that evening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9785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3124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021263" algn="l"/>
                <a:tab pos="9058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Sarah’s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present?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y34a.jpg" descr="id:21474942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3" y="1427886"/>
            <a:ext cx="1049273" cy="1065010"/>
          </a:xfrm>
          <a:prstGeom prst="rect">
            <a:avLst/>
          </a:prstGeom>
        </p:spPr>
      </p:pic>
      <p:pic>
        <p:nvPicPr>
          <p:cNvPr id="8" name="gyy34b.jpg" descr="id:21474942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99969" y="1728239"/>
            <a:ext cx="1435398" cy="936545"/>
          </a:xfrm>
          <a:prstGeom prst="rect">
            <a:avLst/>
          </a:prstGeom>
        </p:spPr>
      </p:pic>
      <p:pic>
        <p:nvPicPr>
          <p:cNvPr id="9" name="gyy34c.jpg" descr="id:214749422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95606" y="2104223"/>
            <a:ext cx="1665605" cy="313690"/>
          </a:xfrm>
          <a:prstGeom prst="rect">
            <a:avLst/>
          </a:prstGeom>
        </p:spPr>
      </p:pic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2645538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get a lot of lovely presents, Sarah?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grandmother bought me a CD player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great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got some new pens and pencils from my cousins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	present I like best is a comb from Mum and Dad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made of silver 	and it was very expensive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909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7757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7412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Sarah like most at the circus?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7412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gyy35a.jpg" descr="id:21474942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450280"/>
            <a:ext cx="1152128" cy="1369702"/>
          </a:xfrm>
          <a:prstGeom prst="rect">
            <a:avLst/>
          </a:prstGeom>
        </p:spPr>
      </p:pic>
      <p:pic>
        <p:nvPicPr>
          <p:cNvPr id="4" name="gyy35b.jpg" descr="id:21474942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23198" y="1534107"/>
            <a:ext cx="1710055" cy="1285875"/>
          </a:xfrm>
          <a:prstGeom prst="rect">
            <a:avLst/>
          </a:prstGeom>
        </p:spPr>
      </p:pic>
      <p:pic>
        <p:nvPicPr>
          <p:cNvPr id="5" name="gyy35c.jpg" descr="id:21474942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23598" y="1556979"/>
            <a:ext cx="1696720" cy="1198880"/>
          </a:xfrm>
          <a:prstGeom prst="rect">
            <a:avLst/>
          </a:prstGeom>
        </p:spPr>
      </p:pic>
      <p:sp>
        <p:nvSpPr>
          <p:cNvPr id="10" name="内容占位符 3"/>
          <p:cNvSpPr txBox="1">
            <a:spLocks/>
          </p:cNvSpPr>
          <p:nvPr/>
        </p:nvSpPr>
        <p:spPr bwMode="auto">
          <a:xfrm>
            <a:off x="360854" y="282705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going to the circus on Friday night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sounds nice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good circus with clowns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horses? I like them best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you? I prefer the elephants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so clever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6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941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2609"/>
            <a:ext cx="11485848" cy="173124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770755" algn="l"/>
                <a:tab pos="77412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they going to get there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6a.jpg" descr="id:21474942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841273"/>
            <a:ext cx="1440160" cy="1299553"/>
          </a:xfrm>
          <a:prstGeom prst="rect">
            <a:avLst/>
          </a:prstGeom>
        </p:spPr>
      </p:pic>
      <p:pic>
        <p:nvPicPr>
          <p:cNvPr id="4" name="gyy36b.jpg" descr="id:21474942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06102" y="2030039"/>
            <a:ext cx="2242820" cy="922020"/>
          </a:xfrm>
          <a:prstGeom prst="rect">
            <a:avLst/>
          </a:prstGeom>
        </p:spPr>
      </p:pic>
      <p:pic>
        <p:nvPicPr>
          <p:cNvPr id="5" name="gyy36c.jpg" descr="id:21474942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959520" y="1753444"/>
            <a:ext cx="1380490" cy="1380490"/>
          </a:xfrm>
          <a:prstGeom prst="rect">
            <a:avLst/>
          </a:prstGeom>
        </p:spPr>
      </p:pic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3065409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long way to the circus, isn’t it? How are you going to get there?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we’re going to take a taxi because it’s too far to walk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you go by bus? It’s cheaper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no, it takes too long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12165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219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173124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770755" algn="l"/>
                <a:tab pos="774128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going to eat at the circus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spcAft>
                <a:spcPts val="0"/>
              </a:spcAft>
              <a:tabLst>
                <a:tab pos="5021263" algn="l"/>
                <a:tab pos="9058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y37a.jpg" descr="id:2147494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00975" y="1813640"/>
            <a:ext cx="1710055" cy="1285875"/>
          </a:xfrm>
          <a:prstGeom prst="rect">
            <a:avLst/>
          </a:prstGeom>
        </p:spPr>
      </p:pic>
      <p:pic>
        <p:nvPicPr>
          <p:cNvPr id="7" name="gyy37b.jpg" descr="id:21474942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1807392"/>
            <a:ext cx="1143635" cy="1176020"/>
          </a:xfrm>
          <a:prstGeom prst="rect">
            <a:avLst/>
          </a:prstGeom>
        </p:spPr>
      </p:pic>
      <p:pic>
        <p:nvPicPr>
          <p:cNvPr id="8" name="gyy37c.jpg" descr="id:21474942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839622" y="1602922"/>
            <a:ext cx="1353820" cy="1380490"/>
          </a:xfrm>
          <a:prstGeom prst="rect">
            <a:avLst/>
          </a:prstGeom>
        </p:spPr>
      </p:pic>
      <p:sp>
        <p:nvSpPr>
          <p:cNvPr id="9" name="内容占位符 5"/>
          <p:cNvSpPr txBox="1">
            <a:spLocks/>
          </p:cNvSpPr>
          <p:nvPr/>
        </p:nvSpPr>
        <p:spPr bwMode="auto">
          <a:xfrm>
            <a:off x="360854" y="312371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food? Are you going to take some sandwiches?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can have supper at home, before we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some sweets to eat there?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No,thanks, Uncle Ben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Mum’s going to buy us ice creams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11967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441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3064"/>
            <a:ext cx="11485848" cy="48177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missing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sz="2600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sz="2600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剑桥通用五级考试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weekend, Tom and William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camping in Tom’s garden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dark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on Saturday, and we couldn’t see the moon or the stars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supper, we went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tent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laughing and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songs, when we heard something outside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said, “It’s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 might be a bear,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William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afraid, but when Tom went outside, it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his dad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“I’ve brought you some hot chocolate,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9502" y="1052736"/>
            <a:ext cx="4968552" cy="58599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3382546"/>
            <a:ext cx="984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night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78782" y="4035080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111430" y="3957360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singing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103318" y="4613128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695718" y="5099772"/>
            <a:ext cx="7633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was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392</Words>
  <Application>Microsoft Office PowerPoint</Application>
  <PresentationFormat>自定义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406</cp:revision>
  <dcterms:created xsi:type="dcterms:W3CDTF">2020-11-06T05:24:00Z</dcterms:created>
  <dcterms:modified xsi:type="dcterms:W3CDTF">2025-06-10T01:09:35Z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